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80182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05306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536318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99538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17387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1277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5486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473105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1433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211405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313726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2B182-FC58-4C6F-8009-9D57A1513516}" type="datetimeFigureOut">
              <a:rPr lang="es-CO" smtClean="0"/>
              <a:t>22/07/2016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6EBB9B-F0AB-41A1-B1EF-B32360E591BA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8479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5194920" cy="1143000"/>
          </a:xfrm>
          <a:solidFill>
            <a:schemeClr val="bg2">
              <a:lumMod val="5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PROMESAS DE DIOS EN 1 TIMOTEO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772816"/>
            <a:ext cx="8280920" cy="4752528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FF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s-CO" b="1" u="sng" dirty="0"/>
              <a:t>1 Ti. </a:t>
            </a:r>
            <a:r>
              <a:rPr lang="es-CO" b="1" u="sng" dirty="0" smtClean="0"/>
              <a:t>1:1.</a:t>
            </a:r>
          </a:p>
          <a:p>
            <a:pPr marL="400050" lvl="1" indent="0">
              <a:buNone/>
            </a:pPr>
            <a:r>
              <a:rPr lang="es-CO" dirty="0" smtClean="0"/>
              <a:t>Pablo</a:t>
            </a:r>
            <a:r>
              <a:rPr lang="es-CO" dirty="0"/>
              <a:t>, apóstol de Jesucristo por mandato de Dios nuestro Salvador, y del Señor Jesucristo nuestra esperanza.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1 </a:t>
            </a:r>
            <a:r>
              <a:rPr lang="es-CO" b="1" u="sng" dirty="0"/>
              <a:t>Ti. </a:t>
            </a:r>
            <a:r>
              <a:rPr lang="es-CO" b="1" u="sng" dirty="0" smtClean="0"/>
              <a:t>1:15-16.</a:t>
            </a:r>
          </a:p>
          <a:p>
            <a:pPr marL="400050" lvl="1" indent="0">
              <a:buNone/>
            </a:pPr>
            <a:r>
              <a:rPr lang="es-CO" dirty="0" smtClean="0"/>
              <a:t>Palabra </a:t>
            </a:r>
            <a:r>
              <a:rPr lang="es-CO" dirty="0"/>
              <a:t>fiel y digna de ser recibida por todos: que Cristo Jesús vino al mundo para salvar a los pecadores, de los cuales yo soy el primero. Pero por esto fui recibido a misericordia, para que Jesucristo mostrase en mí el primero toda su clemencia, para ejemplo de los que habrían de creer en él para vida eterna.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1 </a:t>
            </a:r>
            <a:r>
              <a:rPr lang="es-CO" b="1" u="sng" dirty="0"/>
              <a:t>Ti. </a:t>
            </a:r>
            <a:r>
              <a:rPr lang="es-CO" b="1" u="sng" dirty="0" smtClean="0"/>
              <a:t>2:4-5.</a:t>
            </a:r>
          </a:p>
          <a:p>
            <a:pPr marL="400050" lvl="1" indent="0">
              <a:buNone/>
            </a:pPr>
            <a:r>
              <a:rPr lang="es-CO" dirty="0" smtClean="0"/>
              <a:t>El </a:t>
            </a:r>
            <a:r>
              <a:rPr lang="es-CO" dirty="0"/>
              <a:t>cual quiere que todos los hombres sean salvos y vengan al conocimiento de la verdad. Porque hay un solo Dios, y un solo mediador entre Dios y los hombres, Jesucristo hombre.</a:t>
            </a:r>
          </a:p>
          <a:p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16632"/>
            <a:ext cx="2520280" cy="136815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374485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  <a:solidFill>
            <a:schemeClr val="accent3">
              <a:lumMod val="40000"/>
              <a:lumOff val="60000"/>
            </a:schemeClr>
          </a:solidFill>
          <a:effectLst>
            <a:glow rad="101600">
              <a:srgbClr val="C00000">
                <a:alpha val="6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b="1" u="sng" dirty="0"/>
              <a:t>1 Ti. </a:t>
            </a:r>
            <a:r>
              <a:rPr lang="es-CO" b="1" u="sng" dirty="0" smtClean="0"/>
              <a:t>4:8.</a:t>
            </a:r>
          </a:p>
          <a:p>
            <a:pPr marL="400050" lvl="1" indent="0">
              <a:buNone/>
            </a:pPr>
            <a:r>
              <a:rPr lang="es-CO" dirty="0" smtClean="0"/>
              <a:t>Porque </a:t>
            </a:r>
            <a:r>
              <a:rPr lang="es-CO" dirty="0"/>
              <a:t>el ejercicio corporal para poco es provechoso, pero la piedad para todo aprovecha, pues tiene promesa de esta vida presente, y de la venidera.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1 </a:t>
            </a:r>
            <a:r>
              <a:rPr lang="es-CO" b="1" u="sng" dirty="0"/>
              <a:t>Ti. </a:t>
            </a:r>
            <a:r>
              <a:rPr lang="es-CO" b="1" u="sng" dirty="0" smtClean="0"/>
              <a:t>4:10.</a:t>
            </a:r>
          </a:p>
          <a:p>
            <a:pPr marL="400050" lvl="1" indent="0">
              <a:buNone/>
            </a:pPr>
            <a:r>
              <a:rPr lang="es-CO" dirty="0" smtClean="0"/>
              <a:t>Que </a:t>
            </a:r>
            <a:r>
              <a:rPr lang="es-CO" dirty="0"/>
              <a:t>por esto mismo trabajamos y sufrimos oprobios, porque esperamos en el Dios viviente, que es el Salvador de todos los hombres, mayormente de los que creen.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1 </a:t>
            </a:r>
            <a:r>
              <a:rPr lang="es-CO" b="1" u="sng" dirty="0"/>
              <a:t>Ti. </a:t>
            </a:r>
            <a:r>
              <a:rPr lang="es-CO" b="1" u="sng" dirty="0" smtClean="0"/>
              <a:t>4:16.</a:t>
            </a:r>
          </a:p>
          <a:p>
            <a:pPr marL="400050" lvl="1" indent="0">
              <a:buNone/>
            </a:pPr>
            <a:r>
              <a:rPr lang="es-CO" dirty="0" smtClean="0"/>
              <a:t>Ten </a:t>
            </a:r>
            <a:r>
              <a:rPr lang="es-CO" dirty="0"/>
              <a:t>cuidado de ti mismo y de la doctrina; persiste en ello, pues haciendo esto, te salvarás a ti mismo y a los que te oyeren.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b="1" u="sng" dirty="0" smtClean="0"/>
              <a:t>1 </a:t>
            </a:r>
            <a:r>
              <a:rPr lang="es-CO" b="1" u="sng" dirty="0"/>
              <a:t>Ti. </a:t>
            </a:r>
            <a:r>
              <a:rPr lang="es-CO" b="1" u="sng" dirty="0" smtClean="0"/>
              <a:t>6:12.</a:t>
            </a:r>
          </a:p>
          <a:p>
            <a:pPr marL="400050" lvl="1" indent="0">
              <a:buNone/>
            </a:pPr>
            <a:r>
              <a:rPr lang="es-CO" dirty="0" smtClean="0"/>
              <a:t>Pelea </a:t>
            </a:r>
            <a:r>
              <a:rPr lang="es-CO" dirty="0"/>
              <a:t>la buena batalla de la fe, echa mano de la vida eterna, a la cual asimismo fuiste llamado, habiendo hecho la buena profesión delante de muchos testigos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63566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282</Words>
  <Application>Microsoft Office PowerPoint</Application>
  <PresentationFormat>Presentación en pantalla (4:3)</PresentationFormat>
  <Paragraphs>20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PROMESAS DE DIOS EN 1 TIMOTEO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PROMESAS DE DIOS EN 1 TIMOTEO</dc:title>
  <dc:creator>TEMAS DE FE</dc:creator>
  <cp:lastModifiedBy>TEMAS DE FE</cp:lastModifiedBy>
  <cp:revision>3</cp:revision>
  <dcterms:created xsi:type="dcterms:W3CDTF">2016-07-22T12:38:26Z</dcterms:created>
  <dcterms:modified xsi:type="dcterms:W3CDTF">2016-07-22T13:56:34Z</dcterms:modified>
</cp:coreProperties>
</file>